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DBD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34C0-B35D-4FD8-AA8D-771AEEC2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AE5F1-1760-4967-B551-1FAE2F4C4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83A05-3810-477B-8CE1-D4A294D4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11CB7-2417-4807-AF4E-AA816F3D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45E76-AAE7-458F-9F37-A0CF14BF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0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2F4D-ECE3-4465-9EC9-EABC48D8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B476-1481-4616-8672-3EF79533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257CC-2452-4FB5-A30C-D90938E8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73A7F-F516-4F68-A7A1-AF8C22C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3AE11-726A-40FB-8B5E-8B8DE80D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6D891-6799-4843-BBF0-AAF547B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412A4-678F-464C-A57B-5FB809E2C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0E895-B941-489F-82F4-B4FDBDAE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675B4-76DE-4297-BDD1-B61D0D1E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157E9-3D51-4570-B832-67158678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1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AA1-7FD0-475F-A999-3F93793D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D4F4C-9B61-4DFD-B313-944BD9C7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B3FCB-65EA-4457-BC49-D7345635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598-A153-440B-AB82-03DF45B8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D2CC3-11F2-4243-813C-F96A6EC1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ABC98-E80B-4071-93D4-BC24DBA0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0F23F-C8EB-4E61-8494-4DC12C01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3CBF6-E393-471D-B0F2-FC24077D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F602A-E982-4F4C-8549-39845D38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17037-1BC3-4031-962D-7A32848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BA54-DCDD-46B6-89E7-9CEF78FB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462-B1D0-47E2-A325-BD67E9C33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E25AA-A0E9-4E01-B32F-FE14B6B8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3B1A0-BCD4-4FF9-8105-F0CCE173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A1D7A-A186-4B25-A086-66743B4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0810D-DC2A-4E81-AC7D-E46309E5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5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EF18B-2B19-48DC-AFC9-7C5C8D18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0E010-C8D5-4E52-A1C9-A892E6BA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92E45-44D3-4DE0-966D-CDEFB035D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B46C3-5BE0-41ED-9043-06F60396A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805B7-4FDF-4D36-B6CA-8E669C290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EF8E0-1AB6-4489-9A95-ACE54074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A9853-1A70-4CBE-808F-C19B742A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5BC062-DE03-4AE3-8EA9-7963871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7D6FB-B481-4373-87A6-8CCD88E9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766D2-ED81-4C79-AEF1-FE19F29C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6C8166-3455-4D44-AC80-57AE58C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6C06F-3937-4A2B-B1D4-555D5E6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8957B-9D48-4B41-AD79-6BACB7A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D99D8-32AF-4CC8-BC9F-2E68095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86016-CA8B-4C0B-A9D0-480ABC36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0AD78-FBF5-4BB1-9328-9D7D6E09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1C6BB-EEF4-4F35-A008-0C0801B1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52974-97D0-4AF9-B829-CF6A0693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D9FB6-8921-42D6-8BE9-3EC84783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2201E-DA4C-45CE-BE9F-74F29815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83A5-F3D1-4C2A-BF09-5FB91CF5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771A4-4D18-4FA3-AFB7-AFEBCB0C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29F9BD-551D-4BC1-947B-458A95BE2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68F-E6AE-4143-8B52-CB4AF3FB8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D5225-94A0-4732-A0C5-74C7676B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2F7C6-47A7-4277-8181-F4AF9269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26468-784E-4D1B-8E6C-6DC95111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2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884025-150B-4396-835C-09A8DB3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41DD-8041-4909-98F3-830B7235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47F0-1721-435B-87B5-59AD3144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0A3B-9D80-4851-9E9B-ACC8F0CD9F4F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F17E8-0BE7-4B6C-A900-2F94F985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E26FB-03D1-4B0F-BD29-6F550B459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9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6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089A3E-1827-4DFB-B02D-89A607C70EEF}"/>
              </a:ext>
            </a:extLst>
          </p:cNvPr>
          <p:cNvGrpSpPr/>
          <p:nvPr/>
        </p:nvGrpSpPr>
        <p:grpSpPr>
          <a:xfrm>
            <a:off x="239724" y="461399"/>
            <a:ext cx="6591488" cy="1523534"/>
            <a:chOff x="745713" y="3570506"/>
            <a:chExt cx="6591488" cy="1523534"/>
          </a:xfrm>
        </p:grpSpPr>
        <p:pic>
          <p:nvPicPr>
            <p:cNvPr id="21" name="그림 20" descr="자동차, 실외, 앉아있는, 전면이(가) 표시된 사진&#10;&#10;자동 생성된 설명">
              <a:extLst>
                <a:ext uri="{FF2B5EF4-FFF2-40B4-BE49-F238E27FC236}">
                  <a16:creationId xmlns:a16="http://schemas.microsoft.com/office/drawing/2014/main" id="{5FCFFF2A-75B4-43F8-A01B-1C989CB7A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0" t="39624" r="10874" b="37775"/>
            <a:stretch/>
          </p:blipFill>
          <p:spPr>
            <a:xfrm>
              <a:off x="745713" y="3570506"/>
              <a:ext cx="6591488" cy="1523534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A372E5-5CE3-4425-8ACE-59D69127F392}"/>
                </a:ext>
              </a:extLst>
            </p:cNvPr>
            <p:cNvSpPr/>
            <p:nvPr/>
          </p:nvSpPr>
          <p:spPr>
            <a:xfrm>
              <a:off x="1212812" y="3852826"/>
              <a:ext cx="5564505" cy="1077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 descr="앉아있는, 자동차, 금속, 은색이(가) 표시된 사진&#10;&#10;자동 생성된 설명">
            <a:extLst>
              <a:ext uri="{FF2B5EF4-FFF2-40B4-BE49-F238E27FC236}">
                <a16:creationId xmlns:a16="http://schemas.microsoft.com/office/drawing/2014/main" id="{6B7F6F84-CE6C-4981-84F5-EB90C566B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6082" r="8905" b="25419"/>
          <a:stretch/>
        </p:blipFill>
        <p:spPr>
          <a:xfrm>
            <a:off x="47307" y="4504398"/>
            <a:ext cx="7655916" cy="19545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296DD9-7AB7-4F78-8731-B150FD34A979}"/>
              </a:ext>
            </a:extLst>
          </p:cNvPr>
          <p:cNvGrpSpPr/>
          <p:nvPr/>
        </p:nvGrpSpPr>
        <p:grpSpPr>
          <a:xfrm>
            <a:off x="47307" y="2146466"/>
            <a:ext cx="7895290" cy="2357932"/>
            <a:chOff x="47307" y="2146466"/>
            <a:chExt cx="7895290" cy="2357932"/>
          </a:xfrm>
        </p:grpSpPr>
        <p:pic>
          <p:nvPicPr>
            <p:cNvPr id="46" name="그림 45" descr="시계, 자동차, 앉아있는, 표지판이(가) 표시된 사진&#10;&#10;자동 생성된 설명">
              <a:extLst>
                <a:ext uri="{FF2B5EF4-FFF2-40B4-BE49-F238E27FC236}">
                  <a16:creationId xmlns:a16="http://schemas.microsoft.com/office/drawing/2014/main" id="{2A0DF818-E741-4E4C-BFCA-642DFE5A4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" t="36674" r="6638" b="28943"/>
            <a:stretch/>
          </p:blipFill>
          <p:spPr>
            <a:xfrm>
              <a:off x="47307" y="2146466"/>
              <a:ext cx="7895290" cy="235793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E1B531-2E61-4A1F-89EC-4E4668E3F6AB}"/>
                </a:ext>
              </a:extLst>
            </p:cNvPr>
            <p:cNvSpPr/>
            <p:nvPr/>
          </p:nvSpPr>
          <p:spPr>
            <a:xfrm>
              <a:off x="887506" y="2634507"/>
              <a:ext cx="6355976" cy="12203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B9B5C8-83AC-4F85-81F0-EE32A204D2B0}"/>
              </a:ext>
            </a:extLst>
          </p:cNvPr>
          <p:cNvSpPr/>
          <p:nvPr/>
        </p:nvSpPr>
        <p:spPr>
          <a:xfrm>
            <a:off x="824753" y="4796118"/>
            <a:ext cx="6275294" cy="1138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07634-3D78-4288-B330-55BC4205D080}"/>
              </a:ext>
            </a:extLst>
          </p:cNvPr>
          <p:cNvGrpSpPr/>
          <p:nvPr/>
        </p:nvGrpSpPr>
        <p:grpSpPr>
          <a:xfrm>
            <a:off x="7786593" y="461399"/>
            <a:ext cx="2387600" cy="647700"/>
            <a:chOff x="4102100" y="3078480"/>
            <a:chExt cx="2387600" cy="647700"/>
          </a:xfrm>
        </p:grpSpPr>
        <p:pic>
          <p:nvPicPr>
            <p:cNvPr id="11" name="그림 10" descr="식탁용기구, 플레이트, 표지판, 측정기이(가) 표시된 사진&#10;&#10;자동 생성된 설명">
              <a:extLst>
                <a:ext uri="{FF2B5EF4-FFF2-40B4-BE49-F238E27FC236}">
                  <a16:creationId xmlns:a16="http://schemas.microsoft.com/office/drawing/2014/main" id="{33A6DCC3-72E2-41E4-B252-693E4C75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3078480"/>
              <a:ext cx="2387600" cy="647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53CD87-0496-48C6-AE12-B5CD633A87C1}"/>
                </a:ext>
              </a:extLst>
            </p:cNvPr>
            <p:cNvSpPr/>
            <p:nvPr/>
          </p:nvSpPr>
          <p:spPr>
            <a:xfrm>
              <a:off x="4366260" y="3177540"/>
              <a:ext cx="1897380" cy="3848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FCA56C-48CC-45B6-BAE2-46CD9D292992}"/>
              </a:ext>
            </a:extLst>
          </p:cNvPr>
          <p:cNvGrpSpPr/>
          <p:nvPr/>
        </p:nvGrpSpPr>
        <p:grpSpPr>
          <a:xfrm>
            <a:off x="287655" y="381000"/>
            <a:ext cx="7143750" cy="1752599"/>
            <a:chOff x="287655" y="381000"/>
            <a:chExt cx="7143750" cy="1752599"/>
          </a:xfrm>
        </p:grpSpPr>
        <p:pic>
          <p:nvPicPr>
            <p:cNvPr id="15" name="그림 14" descr="자동차, 앉아있는, 오븐, 모니터이(가) 표시된 사진&#10;&#10;자동 생성된 설명">
              <a:extLst>
                <a:ext uri="{FF2B5EF4-FFF2-40B4-BE49-F238E27FC236}">
                  <a16:creationId xmlns:a16="http://schemas.microsoft.com/office/drawing/2014/main" id="{5ADEDC7D-E68D-4989-94D6-4B0FFE1FD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t="46580" r="8269" b="27896"/>
            <a:stretch/>
          </p:blipFill>
          <p:spPr>
            <a:xfrm>
              <a:off x="287655" y="381000"/>
              <a:ext cx="7143750" cy="17525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C26225-FBE5-4D5D-8C29-9818518CB5D8}"/>
                </a:ext>
              </a:extLst>
            </p:cNvPr>
            <p:cNvSpPr/>
            <p:nvPr/>
          </p:nvSpPr>
          <p:spPr>
            <a:xfrm>
              <a:off x="1264920" y="678180"/>
              <a:ext cx="5448300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6E535F-B21B-42D1-8DBD-803B7BB93932}"/>
                </a:ext>
              </a:extLst>
            </p:cNvPr>
            <p:cNvSpPr/>
            <p:nvPr/>
          </p:nvSpPr>
          <p:spPr>
            <a:xfrm>
              <a:off x="1394460" y="162306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6710-DBD5-425B-A3DE-A41FFEA8BAAE}"/>
                </a:ext>
              </a:extLst>
            </p:cNvPr>
            <p:cNvSpPr/>
            <p:nvPr/>
          </p:nvSpPr>
          <p:spPr>
            <a:xfrm>
              <a:off x="1257300" y="138684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E0F3EF-BEB5-439F-B3E3-A9A44B76CA7E}"/>
              </a:ext>
            </a:extLst>
          </p:cNvPr>
          <p:cNvGrpSpPr/>
          <p:nvPr/>
        </p:nvGrpSpPr>
        <p:grpSpPr>
          <a:xfrm>
            <a:off x="957453" y="3321616"/>
            <a:ext cx="3095625" cy="1546044"/>
            <a:chOff x="957453" y="3321616"/>
            <a:chExt cx="3095625" cy="15460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FF5BA3-10C8-4CAD-AC98-42E8AFDD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8B3AEB-259B-4637-852E-C84316115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6665899-E9DA-4475-919C-EC31165AF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C647DB-14BC-4EDA-A438-3BCB27066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261CF53-7A56-47B2-A277-0E28328FE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A1EC8A3-7A03-44AE-942E-A16A490A81EA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88AC83A-216D-4F89-A5EF-8099D33BA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B7FC3-C496-48B9-B9B9-B5A6F8DDDDA6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5132D4-DF9F-4933-A8F1-4899666766F4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9CB852B-454D-441B-8B33-BD843CC0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BB8213F-367C-4405-9D75-D21FC70385C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CCD70-5477-4B21-B972-D1D30E83E359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64BB3B9-1B44-46E8-9D45-1BD7A20AA245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5AB56A7-9FAD-477D-A1F8-70A6E1BF3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D371BC1-4A5F-44B0-A9BB-F30BA497DCF6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D1A049E-2792-40E6-8639-1FB82D2FA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2EB3B0-FE29-4D9E-8CE5-604FCB5C83BC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70A57A6-0AA9-413F-8418-7E16FA9B4F90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E139DD4-64A8-4FA1-99D1-C188A687401F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3038B19-CB77-49EE-BB92-CE4D5CCF9A1D}"/>
              </a:ext>
            </a:extLst>
          </p:cNvPr>
          <p:cNvGrpSpPr/>
          <p:nvPr/>
        </p:nvGrpSpPr>
        <p:grpSpPr>
          <a:xfrm>
            <a:off x="4821047" y="3360229"/>
            <a:ext cx="5212080" cy="1469137"/>
            <a:chOff x="4602480" y="2584703"/>
            <a:chExt cx="5212080" cy="1469137"/>
          </a:xfrm>
        </p:grpSpPr>
        <p:pic>
          <p:nvPicPr>
            <p:cNvPr id="57" name="그림 56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2F0A0906-4363-4409-9696-3870CA7B8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13410" r="4658" b="9082"/>
            <a:stretch/>
          </p:blipFill>
          <p:spPr>
            <a:xfrm>
              <a:off x="4602480" y="2584703"/>
              <a:ext cx="5212080" cy="1469137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4F8BB9-8AFD-423E-B697-D50F131366DD}"/>
                </a:ext>
              </a:extLst>
            </p:cNvPr>
            <p:cNvSpPr/>
            <p:nvPr/>
          </p:nvSpPr>
          <p:spPr>
            <a:xfrm>
              <a:off x="5237480" y="2844800"/>
              <a:ext cx="452120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D66D6E-5D50-4310-A8A2-01B78D403548}"/>
                </a:ext>
              </a:extLst>
            </p:cNvPr>
            <p:cNvSpPr/>
            <p:nvPr/>
          </p:nvSpPr>
          <p:spPr>
            <a:xfrm>
              <a:off x="5650738" y="2839720"/>
              <a:ext cx="3635502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68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E9B134-5055-4B59-A059-4A11BBE9B006}"/>
              </a:ext>
            </a:extLst>
          </p:cNvPr>
          <p:cNvGrpSpPr/>
          <p:nvPr/>
        </p:nvGrpSpPr>
        <p:grpSpPr>
          <a:xfrm>
            <a:off x="344375" y="493941"/>
            <a:ext cx="4204495" cy="983372"/>
            <a:chOff x="344375" y="493941"/>
            <a:chExt cx="4204495" cy="98337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64B8B63B-310E-4BA8-9442-9C41561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493941"/>
              <a:ext cx="4204495" cy="9833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A77FBA-D233-4F3F-8E6C-2650E961E72E}"/>
                </a:ext>
              </a:extLst>
            </p:cNvPr>
            <p:cNvSpPr txBox="1"/>
            <p:nvPr/>
          </p:nvSpPr>
          <p:spPr>
            <a:xfrm>
              <a:off x="2016047" y="839314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Type1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834C6-14AE-4137-8C37-18E3302AC56D}"/>
              </a:ext>
            </a:extLst>
          </p:cNvPr>
          <p:cNvGrpSpPr/>
          <p:nvPr/>
        </p:nvGrpSpPr>
        <p:grpSpPr>
          <a:xfrm>
            <a:off x="215960" y="1701187"/>
            <a:ext cx="4391605" cy="1122377"/>
            <a:chOff x="215960" y="1701187"/>
            <a:chExt cx="4391605" cy="112237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B150DE-DBC7-4EEF-8AEE-364B44903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0" y="1701187"/>
              <a:ext cx="4391605" cy="112237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3298AC-1089-450E-AF95-FAB5DEC479D5}"/>
                </a:ext>
              </a:extLst>
            </p:cNvPr>
            <p:cNvSpPr txBox="1"/>
            <p:nvPr/>
          </p:nvSpPr>
          <p:spPr>
            <a:xfrm>
              <a:off x="2016047" y="199689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Type2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E49DB7F-7CC6-45B9-84DC-C32FCD574405}"/>
              </a:ext>
            </a:extLst>
          </p:cNvPr>
          <p:cNvGrpSpPr/>
          <p:nvPr/>
        </p:nvGrpSpPr>
        <p:grpSpPr>
          <a:xfrm>
            <a:off x="233319" y="3130584"/>
            <a:ext cx="3906862" cy="1167533"/>
            <a:chOff x="233319" y="3130584"/>
            <a:chExt cx="3906862" cy="116753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B583C4-9792-4852-9440-84D70245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19" y="3130584"/>
              <a:ext cx="3906862" cy="11675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DE4658-36A1-4832-ADFD-084040497C3B}"/>
                </a:ext>
              </a:extLst>
            </p:cNvPr>
            <p:cNvSpPr txBox="1"/>
            <p:nvPr/>
          </p:nvSpPr>
          <p:spPr>
            <a:xfrm>
              <a:off x="1791033" y="3457451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Type3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5D2EA2-2220-4219-9635-0B2F7A5099EC}"/>
              </a:ext>
            </a:extLst>
          </p:cNvPr>
          <p:cNvGrpSpPr/>
          <p:nvPr/>
        </p:nvGrpSpPr>
        <p:grpSpPr>
          <a:xfrm>
            <a:off x="250823" y="4576842"/>
            <a:ext cx="3755008" cy="1015385"/>
            <a:chOff x="250823" y="4576842"/>
            <a:chExt cx="3755008" cy="1015385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87E96F6-DF5C-4790-B4D6-3B9AD0B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3" y="4576842"/>
              <a:ext cx="3755008" cy="101538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940401-EE38-4D69-A794-A46B881113B4}"/>
                </a:ext>
              </a:extLst>
            </p:cNvPr>
            <p:cNvSpPr txBox="1"/>
            <p:nvPr/>
          </p:nvSpPr>
          <p:spPr>
            <a:xfrm>
              <a:off x="1655194" y="481068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Type4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E4232F-872D-44A5-8303-378B66CA685C}"/>
              </a:ext>
            </a:extLst>
          </p:cNvPr>
          <p:cNvGrpSpPr/>
          <p:nvPr/>
        </p:nvGrpSpPr>
        <p:grpSpPr>
          <a:xfrm>
            <a:off x="8915427" y="242640"/>
            <a:ext cx="2521052" cy="1435343"/>
            <a:chOff x="4733188" y="2664211"/>
            <a:chExt cx="2521052" cy="1435343"/>
          </a:xfrm>
        </p:grpSpPr>
        <p:pic>
          <p:nvPicPr>
            <p:cNvPr id="33" name="그림 32" descr="측정기, 컴퓨터, 그리기이(가) 표시된 사진&#10;&#10;자동 생성된 설명">
              <a:extLst>
                <a:ext uri="{FF2B5EF4-FFF2-40B4-BE49-F238E27FC236}">
                  <a16:creationId xmlns:a16="http://schemas.microsoft.com/office/drawing/2014/main" id="{6FC75C0B-D4FD-4C87-8106-71659C82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88" y="2664211"/>
              <a:ext cx="2521052" cy="143534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60CEDF-A31D-4D33-9E15-73017E66A362}"/>
                </a:ext>
              </a:extLst>
            </p:cNvPr>
            <p:cNvSpPr txBox="1"/>
            <p:nvPr/>
          </p:nvSpPr>
          <p:spPr>
            <a:xfrm>
              <a:off x="5597999" y="319721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Type6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FE49A1-E044-452C-AC4F-C3D47835AE20}"/>
              </a:ext>
            </a:extLst>
          </p:cNvPr>
          <p:cNvGrpSpPr/>
          <p:nvPr/>
        </p:nvGrpSpPr>
        <p:grpSpPr>
          <a:xfrm>
            <a:off x="5459306" y="106302"/>
            <a:ext cx="2622681" cy="1288538"/>
            <a:chOff x="4242548" y="4517801"/>
            <a:chExt cx="2067579" cy="103379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4F7E4F-38F8-4A80-95DF-393BCCCA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48" y="4517801"/>
              <a:ext cx="2067579" cy="103379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E1366A-926E-4063-A465-846885A0CA5B}"/>
                </a:ext>
              </a:extLst>
            </p:cNvPr>
            <p:cNvSpPr txBox="1"/>
            <p:nvPr/>
          </p:nvSpPr>
          <p:spPr>
            <a:xfrm>
              <a:off x="4806570" y="485003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Type5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4CA118-BCD8-4EB4-AEB4-E248B91E974A}"/>
              </a:ext>
            </a:extLst>
          </p:cNvPr>
          <p:cNvGrpSpPr/>
          <p:nvPr/>
        </p:nvGrpSpPr>
        <p:grpSpPr>
          <a:xfrm>
            <a:off x="8670042" y="1963692"/>
            <a:ext cx="2989236" cy="1609501"/>
            <a:chOff x="7379863" y="2498545"/>
            <a:chExt cx="3483789" cy="1799572"/>
          </a:xfrm>
        </p:grpSpPr>
        <p:pic>
          <p:nvPicPr>
            <p:cNvPr id="35" name="그림 34" descr="컴퓨터, 모니터, 테이블이(가) 표시된 사진&#10;&#10;자동 생성된 설명">
              <a:extLst>
                <a:ext uri="{FF2B5EF4-FFF2-40B4-BE49-F238E27FC236}">
                  <a16:creationId xmlns:a16="http://schemas.microsoft.com/office/drawing/2014/main" id="{A743B73B-893C-41D0-9606-DE2786E1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863" y="2498545"/>
              <a:ext cx="3483789" cy="179957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292F94-7C41-471E-A9AF-99D4271DD65A}"/>
                </a:ext>
              </a:extLst>
            </p:cNvPr>
            <p:cNvSpPr txBox="1"/>
            <p:nvPr/>
          </p:nvSpPr>
          <p:spPr>
            <a:xfrm>
              <a:off x="8556898" y="3215455"/>
              <a:ext cx="1129718" cy="41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Type7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6AFCA8-D255-4525-8A31-204F278FD848}"/>
              </a:ext>
            </a:extLst>
          </p:cNvPr>
          <p:cNvGrpSpPr/>
          <p:nvPr/>
        </p:nvGrpSpPr>
        <p:grpSpPr>
          <a:xfrm>
            <a:off x="6515490" y="3868375"/>
            <a:ext cx="4920989" cy="1416934"/>
            <a:chOff x="4928559" y="592602"/>
            <a:chExt cx="5212532" cy="1469263"/>
          </a:xfrm>
        </p:grpSpPr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B5E6545-015C-4780-84E2-000F635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559" y="592602"/>
              <a:ext cx="5212532" cy="146926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507D7F-CFE1-4BBA-A738-7D473148D4FE}"/>
                </a:ext>
              </a:extLst>
            </p:cNvPr>
            <p:cNvSpPr txBox="1"/>
            <p:nvPr/>
          </p:nvSpPr>
          <p:spPr>
            <a:xfrm>
              <a:off x="6911016" y="994804"/>
              <a:ext cx="1247617" cy="3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Type8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220C0B-F07E-4612-9F02-C7D3770A0B95}"/>
              </a:ext>
            </a:extLst>
          </p:cNvPr>
          <p:cNvGrpSpPr/>
          <p:nvPr/>
        </p:nvGrpSpPr>
        <p:grpSpPr>
          <a:xfrm>
            <a:off x="5168297" y="1846331"/>
            <a:ext cx="3095625" cy="1546044"/>
            <a:chOff x="957453" y="3321616"/>
            <a:chExt cx="3095625" cy="154604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35A8A6-E91A-4B73-A4B3-E63F0075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BA0D7A7-EFE2-493C-8AB1-4F1076860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F8B7C1-C5A3-45D1-A28F-38881F1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C5CA485-4C94-4378-9517-5A2F56756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A5D707A-ACFB-44D9-A2FF-8CD25AB2F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F79E7C-54D2-4977-B5E2-DEDBC36DC06D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7A3F427-1079-4B5C-A35C-220FFCF06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085CC1-D1F6-43B4-9DEB-69E1FC0482A7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4B2E2DB-BAB8-41C7-8B79-B4F30EEFA7C9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C50588A-0CA3-4E5C-868D-3F1D83496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FCA279-AFB4-4A11-B7E0-0ADB89A04F0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A4A6AC5-B748-4485-A38B-7E0F383B67B7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07258E-0B7F-484C-A062-FFFC5D42C8C0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C339427-1DFB-4AFB-BCE9-0069D219C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1A1DFBA-355A-4129-8010-B18B4E1325F5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C970E81-42AD-468A-9831-5ABAC4FB0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2DB4DC-073D-4B67-A204-72126A855E91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71BBA91-F3B6-4E54-BDF2-6F5335F7B87C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7B3F604-CB54-4C4D-8CE5-4B527C7CA5F8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77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D8E3B25-D5D4-447D-8D52-38471F07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3825873"/>
            <a:ext cx="2171700" cy="1304925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12E21E0-F1A1-4D47-86E5-AF2D9B5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29" y="5463222"/>
            <a:ext cx="2162175" cy="130492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B0E03A0-51EA-4DBA-8128-5182E34BA8A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5405121"/>
            <a:ext cx="2143125" cy="130492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ED23B61-E187-4441-B362-2055346D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5405121"/>
            <a:ext cx="2181225" cy="130492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F5D8CA4D-B42D-4498-8FE9-E7D5D219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3825874"/>
            <a:ext cx="2190750" cy="130492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53A8679-9331-421A-9563-6AC86272CC0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07" y="1912937"/>
            <a:ext cx="2181225" cy="1304925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4B74ED9F-CA94-43BA-ACD8-370A7EC54FE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1760537"/>
            <a:ext cx="2181225" cy="1304925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DD38A87-59D9-44E6-97AC-2CB61EA74A59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798249"/>
            <a:ext cx="2152650" cy="1304925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DAB027BF-5D9C-4C84-BED5-E02E382B0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1912937"/>
            <a:ext cx="2152650" cy="1304925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68420499-0DBC-4744-B017-DBF65DC9B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3798248"/>
            <a:ext cx="2181225" cy="1304925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C164337C-3176-40AE-9C5D-CC1AE666115E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937"/>
            <a:ext cx="2181225" cy="1304925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8F8D6CD4-EAFE-4757-8A21-CD98539B1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7" y="0"/>
            <a:ext cx="2181225" cy="1304925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702A94F1-85DA-47D7-BF01-8DD8D6B18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65" y="0"/>
            <a:ext cx="2181225" cy="1304925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52C3B600-33A8-42F7-A3F6-FA50125CD97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0" y="0"/>
            <a:ext cx="2171700" cy="1304925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B0B56D17-8CFE-4559-9CDB-CF73619BD05A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27626"/>
            <a:ext cx="2200275" cy="1304925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8AE99CC7-932A-422F-8883-B80CC2DAD7CE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20" y="5397497"/>
            <a:ext cx="2143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67A790CD-B8EC-482A-B6DF-FDE486F4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5" y="3636325"/>
            <a:ext cx="2181225" cy="1304925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6BEEB05-5B1D-4372-ACE1-7391BF0C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3636325"/>
            <a:ext cx="2181225" cy="1304925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24E1EB7-AE5F-4920-AFA4-8E004591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9" y="3636326"/>
            <a:ext cx="2181225" cy="1304925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FBF18739-B57B-4EB2-B74E-DA28A360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3548218"/>
            <a:ext cx="2171700" cy="1304925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5D5B262E-BF66-436C-B8F6-5D608B71C78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73" y="5148696"/>
            <a:ext cx="2200275" cy="1304925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5F49B152-AC27-4708-9F16-4BE19843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33" y="5169844"/>
            <a:ext cx="2143125" cy="1304925"/>
          </a:xfrm>
          <a:prstGeom prst="rect">
            <a:avLst/>
          </a:prstGeom>
        </p:spPr>
      </p:pic>
      <p:pic>
        <p:nvPicPr>
          <p:cNvPr id="49" name="그림 48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3BDB0A7E-1B2C-4935-AB56-E5DF304A2E6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72" y="5058084"/>
            <a:ext cx="2171700" cy="1304925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AA77B83F-1BFD-4621-8A9D-F6884C817F7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88" y="2124073"/>
            <a:ext cx="2162175" cy="1304925"/>
          </a:xfrm>
          <a:prstGeom prst="rect">
            <a:avLst/>
          </a:prstGeom>
        </p:spPr>
      </p:pic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7FC6CF34-D1EA-4CEF-8A4C-81F466C52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" y="5031543"/>
            <a:ext cx="2143125" cy="1304925"/>
          </a:xfrm>
          <a:prstGeom prst="rect">
            <a:avLst/>
          </a:prstGeom>
        </p:spPr>
      </p:pic>
      <p:pic>
        <p:nvPicPr>
          <p:cNvPr id="55" name="그림 54" descr="그리기이(가) 표시된 사진&#10;&#10;자동 생성된 설명">
            <a:extLst>
              <a:ext uri="{FF2B5EF4-FFF2-40B4-BE49-F238E27FC236}">
                <a16:creationId xmlns:a16="http://schemas.microsoft.com/office/drawing/2014/main" id="{909B771B-A863-4F0F-B257-DBB1FCEAC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6" y="2123954"/>
            <a:ext cx="2181225" cy="1304925"/>
          </a:xfrm>
          <a:prstGeom prst="rect">
            <a:avLst/>
          </a:prstGeom>
        </p:spPr>
      </p:pic>
      <p:pic>
        <p:nvPicPr>
          <p:cNvPr id="57" name="그림 56" descr="그리기이(가) 표시된 사진&#10;&#10;자동 생성된 설명">
            <a:extLst>
              <a:ext uri="{FF2B5EF4-FFF2-40B4-BE49-F238E27FC236}">
                <a16:creationId xmlns:a16="http://schemas.microsoft.com/office/drawing/2014/main" id="{1A441801-6419-41C4-A383-7513F806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5" y="2124074"/>
            <a:ext cx="2190750" cy="1304925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1F104AEE-B17C-49CF-8ED9-E93336716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" y="2064893"/>
            <a:ext cx="2181225" cy="1304925"/>
          </a:xfrm>
          <a:prstGeom prst="rect">
            <a:avLst/>
          </a:prstGeom>
        </p:spPr>
      </p:pic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24AD9B81-F973-4266-96A7-CF2425A5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86" y="494751"/>
            <a:ext cx="2181225" cy="1304925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38936BE-16A4-490E-BE1B-AC78116EF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88" y="480939"/>
            <a:ext cx="2152650" cy="1304925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B2127A10-78A9-402D-928A-AEB6F5AF5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1" y="494751"/>
            <a:ext cx="2152650" cy="1304925"/>
          </a:xfrm>
          <a:prstGeom prst="rect">
            <a:avLst/>
          </a:prstGeom>
        </p:spPr>
      </p:pic>
      <p:pic>
        <p:nvPicPr>
          <p:cNvPr id="67" name="그림 66" descr="그리기이(가) 표시된 사진&#10;&#10;자동 생성된 설명">
            <a:extLst>
              <a:ext uri="{FF2B5EF4-FFF2-40B4-BE49-F238E27FC236}">
                <a16:creationId xmlns:a16="http://schemas.microsoft.com/office/drawing/2014/main" id="{3B7E0AD5-C809-441A-BBF7-473AB35DAF0D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480938"/>
            <a:ext cx="2181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1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</Words>
  <Application>Microsoft Office PowerPoint</Application>
  <PresentationFormat>와이드스크린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 DongHyun</dc:creator>
  <cp:lastModifiedBy>Youn DongHyun</cp:lastModifiedBy>
  <cp:revision>13</cp:revision>
  <dcterms:created xsi:type="dcterms:W3CDTF">2020-08-14T05:48:52Z</dcterms:created>
  <dcterms:modified xsi:type="dcterms:W3CDTF">2020-08-14T08:00:52Z</dcterms:modified>
</cp:coreProperties>
</file>